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4" r:id="rId7"/>
    <p:sldId id="280" r:id="rId8"/>
    <p:sldId id="279" r:id="rId9"/>
    <p:sldId id="281" r:id="rId10"/>
    <p:sldId id="282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86" autoAdjust="0"/>
    <p:restoredTop sz="94660"/>
  </p:normalViewPr>
  <p:slideViewPr>
    <p:cSldViewPr snapToGrid="0">
      <p:cViewPr varScale="1">
        <p:scale>
          <a:sx n="66" d="100"/>
          <a:sy n="66" d="100"/>
        </p:scale>
        <p:origin x="5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t>02-05-2022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COMPUTER LANGUAGES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CLASS VI CH2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By: ASHISH RAY</a:t>
            </a:r>
            <a:endParaRPr lang="en-US" sz="3200" dirty="0"/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538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644" y="1520792"/>
            <a:ext cx="10690459" cy="4636921"/>
          </a:xfrm>
        </p:spPr>
        <p:txBody>
          <a:bodyPr/>
          <a:lstStyle/>
          <a:p>
            <a:pPr marL="0" indent="0">
              <a:buNone/>
            </a:pPr>
            <a:endParaRPr lang="en-IN" sz="2000" dirty="0"/>
          </a:p>
          <a:p>
            <a:pPr marL="0" indent="0">
              <a:buNone/>
            </a:pPr>
            <a:endParaRPr lang="en-IN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539496F-3E49-0CF0-7140-BB29432E62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096086" y="-2215563"/>
            <a:ext cx="2465850" cy="1098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4261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19300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1947" y="238873"/>
            <a:ext cx="10515600" cy="1043051"/>
          </a:xfrm>
        </p:spPr>
        <p:txBody>
          <a:bodyPr/>
          <a:lstStyle/>
          <a:p>
            <a:pPr algn="ctr"/>
            <a:r>
              <a:rPr lang="en-IN" b="1" dirty="0">
                <a:solidFill>
                  <a:srgbClr val="C00000"/>
                </a:solidFill>
              </a:rPr>
              <a:t>LEARNING OUTCOME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3F2F70-8C5D-4562-950B-80589928C4BE}"/>
              </a:ext>
            </a:extLst>
          </p:cNvPr>
          <p:cNvSpPr txBox="1"/>
          <p:nvPr/>
        </p:nvSpPr>
        <p:spPr>
          <a:xfrm>
            <a:off x="475487" y="1514546"/>
            <a:ext cx="10515599" cy="2262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just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US" sz="2800" dirty="0">
                <a:solidFill>
                  <a:srgbClr val="333333"/>
                </a:solidFill>
                <a:highlight>
                  <a:srgbClr val="FFFFFF"/>
                </a:highlight>
              </a:rPr>
              <a:t>Student could able to understand: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IN" sz="2000" dirty="0"/>
              <a:t>What is power saving mode of computer?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IN" sz="2000" dirty="0"/>
              <a:t>What is hibernate mode?</a:t>
            </a: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IN" sz="2000" dirty="0"/>
              <a:t>What is sleep mode?</a:t>
            </a:r>
          </a:p>
        </p:txBody>
      </p:sp>
    </p:spTree>
    <p:extLst>
      <p:ext uri="{BB962C8B-B14F-4D97-AF65-F5344CB8AC3E}">
        <p14:creationId xmlns:p14="http://schemas.microsoft.com/office/powerpoint/2010/main" val="1363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DF60FA4-A8B1-A34C-D9EC-1B9C329BC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POWER SAVING MODE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C7B29576-A781-4406-BC88-866BBB22181A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BF24D35-EB0A-1247-2C51-15E1E25E1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9ABC328-2E3E-89FA-A321-17DB28D00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770022" y="1533130"/>
            <a:ext cx="10905422" cy="518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73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BC4621-81AD-4759-B039-B6BD5BAF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HYBERNETE MODE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3CA1E44-3079-47B8-B905-2B3CC2EF99BD}"/>
              </a:ext>
            </a:extLst>
          </p:cNvPr>
          <p:cNvSpPr/>
          <p:nvPr/>
        </p:nvSpPr>
        <p:spPr>
          <a:xfrm>
            <a:off x="10492339" y="13840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902B846-E311-44FF-D7D5-962A79E08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F979221-A282-88D1-0D3E-FE1145F965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259" y="1597794"/>
            <a:ext cx="11300059" cy="5034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0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2721BD-B80E-4A28-89A1-ECDB2EBF0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IN" sz="2800" b="1" dirty="0">
                <a:solidFill>
                  <a:srgbClr val="FF0000"/>
                </a:solidFill>
              </a:rPr>
              <a:t>RECAP</a:t>
            </a: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7B86D2B6-5360-434B-B645-30A193E23E93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81D3F78-CA5C-40DE-B6AD-83E9CDDF8D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3EC957-6535-4906-3CA5-810BCA74F4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016" y="1396613"/>
            <a:ext cx="11425186" cy="509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06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198" y="148874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IN" sz="20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5C98177B-85FD-2BF5-AF0A-FE715F6279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1199" y="1488741"/>
            <a:ext cx="10515600" cy="4257541"/>
          </a:xfrm>
        </p:spPr>
      </p:pic>
    </p:spTree>
    <p:extLst>
      <p:ext uri="{BB962C8B-B14F-4D97-AF65-F5344CB8AC3E}">
        <p14:creationId xmlns:p14="http://schemas.microsoft.com/office/powerpoint/2010/main" val="380429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DB6CA-5083-46D9-AC78-9B0B7CA5A6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CD02962-F0A3-4AF1-A42E-70AD0A2D5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810" y="1551941"/>
            <a:ext cx="11550316" cy="4940934"/>
          </a:xfrm>
        </p:spPr>
        <p:txBody>
          <a:bodyPr>
            <a:normAutofit/>
          </a:bodyPr>
          <a:lstStyle/>
          <a:p>
            <a:br>
              <a:rPr lang="en-US" sz="1400" dirty="0"/>
            </a:br>
            <a:endParaRPr lang="en-IN" sz="20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118E97BB-F1C0-40F2-BB1C-B69E5BB1878C}"/>
              </a:ext>
            </a:extLst>
          </p:cNvPr>
          <p:cNvSpPr/>
          <p:nvPr/>
        </p:nvSpPr>
        <p:spPr>
          <a:xfrm>
            <a:off x="9982200" y="428325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835F6BF9-55D4-3C83-8E03-B9D684024D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249973" y="-1380803"/>
            <a:ext cx="3840444" cy="1066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45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644" y="1520792"/>
            <a:ext cx="10690459" cy="4636921"/>
          </a:xfrm>
        </p:spPr>
        <p:txBody>
          <a:bodyPr/>
          <a:lstStyle/>
          <a:p>
            <a:pPr marL="0" indent="0">
              <a:buNone/>
            </a:pPr>
            <a:endParaRPr lang="en-IN" sz="2000" dirty="0"/>
          </a:p>
          <a:p>
            <a:pPr marL="0" indent="0">
              <a:buNone/>
            </a:pPr>
            <a:endParaRPr lang="en-IN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9D1757-24C6-FA5C-DC8E-33B02F9F9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709318" y="-1896579"/>
            <a:ext cx="2908920" cy="1065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24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C15AF-4333-43C4-BAB9-A23AEEC5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id="{63CF5DB2-5A78-42FC-8CD7-9AA6452C54D1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C15DB1-F5A5-435F-BD82-B9DFF788E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644" y="1520792"/>
            <a:ext cx="10690459" cy="4636921"/>
          </a:xfrm>
        </p:spPr>
        <p:txBody>
          <a:bodyPr/>
          <a:lstStyle/>
          <a:p>
            <a:pPr marL="0" indent="0">
              <a:buNone/>
            </a:pPr>
            <a:endParaRPr lang="en-IN" sz="2000" dirty="0"/>
          </a:p>
          <a:p>
            <a:pPr marL="0" indent="0">
              <a:buNone/>
            </a:pPr>
            <a:endParaRPr lang="en-IN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499402-E830-9B2D-1BAD-3AD59968C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644" y="1260909"/>
            <a:ext cx="11301183" cy="5023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104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1826</TotalTime>
  <Words>47</Words>
  <Application>Microsoft Office PowerPoint</Application>
  <PresentationFormat>Widescreen</PresentationFormat>
  <Paragraphs>15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COMPUTER LANGUAGES</vt:lpstr>
      <vt:lpstr>LEARNING OUTCOME</vt:lpstr>
      <vt:lpstr>POWER SAVING MODE</vt:lpstr>
      <vt:lpstr>HYBERNETE MODE</vt:lpstr>
      <vt:lpstr>RECAP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Ashish Ray</dc:creator>
  <cp:lastModifiedBy>Ashish Ray</cp:lastModifiedBy>
  <cp:revision>53</cp:revision>
  <dcterms:created xsi:type="dcterms:W3CDTF">2021-12-05T13:26:37Z</dcterms:created>
  <dcterms:modified xsi:type="dcterms:W3CDTF">2022-05-02T05:45:33Z</dcterms:modified>
</cp:coreProperties>
</file>